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5"/>
  </p:notesMasterIdLst>
  <p:sldIdLst>
    <p:sldId id="256" r:id="rId2"/>
    <p:sldId id="267" r:id="rId3"/>
    <p:sldId id="266" r:id="rId4"/>
    <p:sldId id="261" r:id="rId5"/>
    <p:sldId id="260" r:id="rId6"/>
    <p:sldId id="262" r:id="rId7"/>
    <p:sldId id="263" r:id="rId8"/>
    <p:sldId id="268" r:id="rId9"/>
    <p:sldId id="269" r:id="rId10"/>
    <p:sldId id="265" r:id="rId11"/>
    <p:sldId id="264" r:id="rId12"/>
    <p:sldId id="258" r:id="rId13"/>
    <p:sldId id="25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DB51-98AC-4DCD-AD7B-EFB1B123EB6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8D32B9-BE10-4450-92BE-2CA15D161B59}">
      <dgm:prSet/>
      <dgm:spPr/>
      <dgm:t>
        <a:bodyPr/>
        <a:lstStyle/>
        <a:p>
          <a:r>
            <a:rPr lang="en-IN"/>
            <a:t>Can store more user details like DoB, etc.</a:t>
          </a:r>
          <a:endParaRPr lang="en-US"/>
        </a:p>
      </dgm:t>
    </dgm:pt>
    <dgm:pt modelId="{643C03C6-0483-475E-A709-8241B4BA9E70}" type="parTrans" cxnId="{9A5BEDB1-9F72-4000-ADF0-047F45C99730}">
      <dgm:prSet/>
      <dgm:spPr/>
      <dgm:t>
        <a:bodyPr/>
        <a:lstStyle/>
        <a:p>
          <a:endParaRPr lang="en-US"/>
        </a:p>
      </dgm:t>
    </dgm:pt>
    <dgm:pt modelId="{2CFB5CFE-82C4-4638-8B45-DFAD85014333}" type="sibTrans" cxnId="{9A5BEDB1-9F72-4000-ADF0-047F45C99730}">
      <dgm:prSet/>
      <dgm:spPr/>
      <dgm:t>
        <a:bodyPr/>
        <a:lstStyle/>
        <a:p>
          <a:endParaRPr lang="en-US"/>
        </a:p>
      </dgm:t>
    </dgm:pt>
    <dgm:pt modelId="{E4ADD3C8-2BC3-409E-ACC7-9664C5AA6A1C}">
      <dgm:prSet/>
      <dgm:spPr/>
      <dgm:t>
        <a:bodyPr/>
        <a:lstStyle/>
        <a:p>
          <a:r>
            <a:rPr lang="en-IN"/>
            <a:t>Can get detailed score from every match.</a:t>
          </a:r>
          <a:endParaRPr lang="en-US"/>
        </a:p>
      </dgm:t>
    </dgm:pt>
    <dgm:pt modelId="{AA979803-7E70-4A0A-A77A-AB6330A96BD6}" type="parTrans" cxnId="{19E26852-D334-4E6F-B69D-177B6E97251B}">
      <dgm:prSet/>
      <dgm:spPr/>
      <dgm:t>
        <a:bodyPr/>
        <a:lstStyle/>
        <a:p>
          <a:endParaRPr lang="en-US"/>
        </a:p>
      </dgm:t>
    </dgm:pt>
    <dgm:pt modelId="{BB93904D-C609-4390-9A5C-5C6A97B6EBB9}" type="sibTrans" cxnId="{19E26852-D334-4E6F-B69D-177B6E97251B}">
      <dgm:prSet/>
      <dgm:spPr/>
      <dgm:t>
        <a:bodyPr/>
        <a:lstStyle/>
        <a:p>
          <a:endParaRPr lang="en-US"/>
        </a:p>
      </dgm:t>
    </dgm:pt>
    <dgm:pt modelId="{CE2A7783-A2E3-483E-B78A-D559176AFFDC}">
      <dgm:prSet/>
      <dgm:spPr/>
      <dgm:t>
        <a:bodyPr/>
        <a:lstStyle/>
        <a:p>
          <a:r>
            <a:rPr lang="en-IN"/>
            <a:t>Can  suggest recommend matches based on his/her favourite matches</a:t>
          </a:r>
          <a:endParaRPr lang="en-US"/>
        </a:p>
      </dgm:t>
    </dgm:pt>
    <dgm:pt modelId="{78E28C23-DB4E-44BC-8E7D-2A7692FA6C7E}" type="parTrans" cxnId="{594C01D3-5E92-4591-945C-258DEFADCAA4}">
      <dgm:prSet/>
      <dgm:spPr/>
      <dgm:t>
        <a:bodyPr/>
        <a:lstStyle/>
        <a:p>
          <a:endParaRPr lang="en-US"/>
        </a:p>
      </dgm:t>
    </dgm:pt>
    <dgm:pt modelId="{CF080D8A-68C1-4BD4-9DEF-A79CE36DAB8F}" type="sibTrans" cxnId="{594C01D3-5E92-4591-945C-258DEFADCAA4}">
      <dgm:prSet/>
      <dgm:spPr/>
      <dgm:t>
        <a:bodyPr/>
        <a:lstStyle/>
        <a:p>
          <a:endParaRPr lang="en-US"/>
        </a:p>
      </dgm:t>
    </dgm:pt>
    <dgm:pt modelId="{D378FA99-8AF3-45AE-A063-9D34C53F6B67}">
      <dgm:prSet/>
      <dgm:spPr/>
      <dgm:t>
        <a:bodyPr/>
        <a:lstStyle/>
        <a:p>
          <a:r>
            <a:rPr lang="en-IN" dirty="0"/>
            <a:t>Forget Password and </a:t>
          </a:r>
          <a:r>
            <a:rPr lang="en-US" dirty="0"/>
            <a:t>User Friendly Ui</a:t>
          </a:r>
        </a:p>
      </dgm:t>
    </dgm:pt>
    <dgm:pt modelId="{738AB532-0343-422C-AB53-4AC911DDEEA7}" type="parTrans" cxnId="{B43F4B88-0585-48B6-A865-98B685B2C15D}">
      <dgm:prSet/>
      <dgm:spPr/>
      <dgm:t>
        <a:bodyPr/>
        <a:lstStyle/>
        <a:p>
          <a:endParaRPr lang="en-US"/>
        </a:p>
      </dgm:t>
    </dgm:pt>
    <dgm:pt modelId="{AA59A9DA-EAB7-496A-8DAA-1C3ECD68A341}" type="sibTrans" cxnId="{B43F4B88-0585-48B6-A865-98B685B2C15D}">
      <dgm:prSet/>
      <dgm:spPr/>
      <dgm:t>
        <a:bodyPr/>
        <a:lstStyle/>
        <a:p>
          <a:endParaRPr lang="en-US"/>
        </a:p>
      </dgm:t>
    </dgm:pt>
    <dgm:pt modelId="{0A22E8FA-34C5-4423-A6D7-DE8E4FA02A53}" type="pres">
      <dgm:prSet presAssocID="{8F3DDB51-98AC-4DCD-AD7B-EFB1B123EB62}" presName="vert0" presStyleCnt="0">
        <dgm:presLayoutVars>
          <dgm:dir/>
          <dgm:animOne val="branch"/>
          <dgm:animLvl val="lvl"/>
        </dgm:presLayoutVars>
      </dgm:prSet>
      <dgm:spPr/>
    </dgm:pt>
    <dgm:pt modelId="{21307772-FA8C-44C2-8000-16547CF38252}" type="pres">
      <dgm:prSet presAssocID="{598D32B9-BE10-4450-92BE-2CA15D161B59}" presName="thickLine" presStyleLbl="alignNode1" presStyleIdx="0" presStyleCnt="4"/>
      <dgm:spPr/>
    </dgm:pt>
    <dgm:pt modelId="{3B3B48F0-7348-4363-95F1-D2A8910169C9}" type="pres">
      <dgm:prSet presAssocID="{598D32B9-BE10-4450-92BE-2CA15D161B59}" presName="horz1" presStyleCnt="0"/>
      <dgm:spPr/>
    </dgm:pt>
    <dgm:pt modelId="{10AF6BC6-11C4-4EE1-BF6B-A5C6C003C491}" type="pres">
      <dgm:prSet presAssocID="{598D32B9-BE10-4450-92BE-2CA15D161B59}" presName="tx1" presStyleLbl="revTx" presStyleIdx="0" presStyleCnt="4"/>
      <dgm:spPr/>
    </dgm:pt>
    <dgm:pt modelId="{5C02AA18-FAEF-4611-B12E-061D33A716AE}" type="pres">
      <dgm:prSet presAssocID="{598D32B9-BE10-4450-92BE-2CA15D161B59}" presName="vert1" presStyleCnt="0"/>
      <dgm:spPr/>
    </dgm:pt>
    <dgm:pt modelId="{917E6B00-6E39-4B93-83F6-FD9A432253BD}" type="pres">
      <dgm:prSet presAssocID="{E4ADD3C8-2BC3-409E-ACC7-9664C5AA6A1C}" presName="thickLine" presStyleLbl="alignNode1" presStyleIdx="1" presStyleCnt="4"/>
      <dgm:spPr/>
    </dgm:pt>
    <dgm:pt modelId="{C50DADD4-DEA7-42FD-A75A-6BDA68069527}" type="pres">
      <dgm:prSet presAssocID="{E4ADD3C8-2BC3-409E-ACC7-9664C5AA6A1C}" presName="horz1" presStyleCnt="0"/>
      <dgm:spPr/>
    </dgm:pt>
    <dgm:pt modelId="{A1767199-B8F8-4CF2-8EB1-59DDC182C394}" type="pres">
      <dgm:prSet presAssocID="{E4ADD3C8-2BC3-409E-ACC7-9664C5AA6A1C}" presName="tx1" presStyleLbl="revTx" presStyleIdx="1" presStyleCnt="4"/>
      <dgm:spPr/>
    </dgm:pt>
    <dgm:pt modelId="{EC89BEE4-ADC5-445C-91DF-6F7790529E9D}" type="pres">
      <dgm:prSet presAssocID="{E4ADD3C8-2BC3-409E-ACC7-9664C5AA6A1C}" presName="vert1" presStyleCnt="0"/>
      <dgm:spPr/>
    </dgm:pt>
    <dgm:pt modelId="{A52B4A08-3301-4C6C-9925-2FBFAB100832}" type="pres">
      <dgm:prSet presAssocID="{CE2A7783-A2E3-483E-B78A-D559176AFFDC}" presName="thickLine" presStyleLbl="alignNode1" presStyleIdx="2" presStyleCnt="4"/>
      <dgm:spPr/>
    </dgm:pt>
    <dgm:pt modelId="{60B0EED2-5B99-41A0-B527-055A2CE7799F}" type="pres">
      <dgm:prSet presAssocID="{CE2A7783-A2E3-483E-B78A-D559176AFFDC}" presName="horz1" presStyleCnt="0"/>
      <dgm:spPr/>
    </dgm:pt>
    <dgm:pt modelId="{09B7C9CE-F69E-4B99-A8E8-B1DD0EB12C5B}" type="pres">
      <dgm:prSet presAssocID="{CE2A7783-A2E3-483E-B78A-D559176AFFDC}" presName="tx1" presStyleLbl="revTx" presStyleIdx="2" presStyleCnt="4"/>
      <dgm:spPr/>
    </dgm:pt>
    <dgm:pt modelId="{0C192A7D-3EB0-4ED8-9728-003AF33963AF}" type="pres">
      <dgm:prSet presAssocID="{CE2A7783-A2E3-483E-B78A-D559176AFFDC}" presName="vert1" presStyleCnt="0"/>
      <dgm:spPr/>
    </dgm:pt>
    <dgm:pt modelId="{56B9C597-D93C-4829-9B25-8DD3731C8F38}" type="pres">
      <dgm:prSet presAssocID="{D378FA99-8AF3-45AE-A063-9D34C53F6B67}" presName="thickLine" presStyleLbl="alignNode1" presStyleIdx="3" presStyleCnt="4"/>
      <dgm:spPr/>
    </dgm:pt>
    <dgm:pt modelId="{F493E2DD-55BA-42C2-BB2B-5FC3B3423447}" type="pres">
      <dgm:prSet presAssocID="{D378FA99-8AF3-45AE-A063-9D34C53F6B67}" presName="horz1" presStyleCnt="0"/>
      <dgm:spPr/>
    </dgm:pt>
    <dgm:pt modelId="{FA7755A2-E51F-4AB3-9FDA-E2921CD2A1E6}" type="pres">
      <dgm:prSet presAssocID="{D378FA99-8AF3-45AE-A063-9D34C53F6B67}" presName="tx1" presStyleLbl="revTx" presStyleIdx="3" presStyleCnt="4"/>
      <dgm:spPr/>
    </dgm:pt>
    <dgm:pt modelId="{6851E156-CAFE-40D2-A5A6-927A64E437C1}" type="pres">
      <dgm:prSet presAssocID="{D378FA99-8AF3-45AE-A063-9D34C53F6B67}" presName="vert1" presStyleCnt="0"/>
      <dgm:spPr/>
    </dgm:pt>
  </dgm:ptLst>
  <dgm:cxnLst>
    <dgm:cxn modelId="{F6AC3B16-BF61-4754-98F7-167F84551155}" type="presOf" srcId="{8F3DDB51-98AC-4DCD-AD7B-EFB1B123EB62}" destId="{0A22E8FA-34C5-4423-A6D7-DE8E4FA02A53}" srcOrd="0" destOrd="0" presId="urn:microsoft.com/office/officeart/2008/layout/LinedList"/>
    <dgm:cxn modelId="{266FC81D-88AD-4929-A8D4-736571428182}" type="presOf" srcId="{CE2A7783-A2E3-483E-B78A-D559176AFFDC}" destId="{09B7C9CE-F69E-4B99-A8E8-B1DD0EB12C5B}" srcOrd="0" destOrd="0" presId="urn:microsoft.com/office/officeart/2008/layout/LinedList"/>
    <dgm:cxn modelId="{CFC75360-0B73-452D-BA71-47C00DDC8189}" type="presOf" srcId="{D378FA99-8AF3-45AE-A063-9D34C53F6B67}" destId="{FA7755A2-E51F-4AB3-9FDA-E2921CD2A1E6}" srcOrd="0" destOrd="0" presId="urn:microsoft.com/office/officeart/2008/layout/LinedList"/>
    <dgm:cxn modelId="{19E26852-D334-4E6F-B69D-177B6E97251B}" srcId="{8F3DDB51-98AC-4DCD-AD7B-EFB1B123EB62}" destId="{E4ADD3C8-2BC3-409E-ACC7-9664C5AA6A1C}" srcOrd="1" destOrd="0" parTransId="{AA979803-7E70-4A0A-A77A-AB6330A96BD6}" sibTransId="{BB93904D-C609-4390-9A5C-5C6A97B6EBB9}"/>
    <dgm:cxn modelId="{B43F4B88-0585-48B6-A865-98B685B2C15D}" srcId="{8F3DDB51-98AC-4DCD-AD7B-EFB1B123EB62}" destId="{D378FA99-8AF3-45AE-A063-9D34C53F6B67}" srcOrd="3" destOrd="0" parTransId="{738AB532-0343-422C-AB53-4AC911DDEEA7}" sibTransId="{AA59A9DA-EAB7-496A-8DAA-1C3ECD68A341}"/>
    <dgm:cxn modelId="{F9397BAB-40FF-453A-97FC-65B1DFA6EE0F}" type="presOf" srcId="{598D32B9-BE10-4450-92BE-2CA15D161B59}" destId="{10AF6BC6-11C4-4EE1-BF6B-A5C6C003C491}" srcOrd="0" destOrd="0" presId="urn:microsoft.com/office/officeart/2008/layout/LinedList"/>
    <dgm:cxn modelId="{9A5BEDB1-9F72-4000-ADF0-047F45C99730}" srcId="{8F3DDB51-98AC-4DCD-AD7B-EFB1B123EB62}" destId="{598D32B9-BE10-4450-92BE-2CA15D161B59}" srcOrd="0" destOrd="0" parTransId="{643C03C6-0483-475E-A709-8241B4BA9E70}" sibTransId="{2CFB5CFE-82C4-4638-8B45-DFAD85014333}"/>
    <dgm:cxn modelId="{594C01D3-5E92-4591-945C-258DEFADCAA4}" srcId="{8F3DDB51-98AC-4DCD-AD7B-EFB1B123EB62}" destId="{CE2A7783-A2E3-483E-B78A-D559176AFFDC}" srcOrd="2" destOrd="0" parTransId="{78E28C23-DB4E-44BC-8E7D-2A7692FA6C7E}" sibTransId="{CF080D8A-68C1-4BD4-9DEF-A79CE36DAB8F}"/>
    <dgm:cxn modelId="{408859EA-51DB-421F-A1D6-0FB68A9CDE11}" type="presOf" srcId="{E4ADD3C8-2BC3-409E-ACC7-9664C5AA6A1C}" destId="{A1767199-B8F8-4CF2-8EB1-59DDC182C394}" srcOrd="0" destOrd="0" presId="urn:microsoft.com/office/officeart/2008/layout/LinedList"/>
    <dgm:cxn modelId="{007F0772-42EE-4922-8F80-A8FA86C3A74E}" type="presParOf" srcId="{0A22E8FA-34C5-4423-A6D7-DE8E4FA02A53}" destId="{21307772-FA8C-44C2-8000-16547CF38252}" srcOrd="0" destOrd="0" presId="urn:microsoft.com/office/officeart/2008/layout/LinedList"/>
    <dgm:cxn modelId="{C38ADDF2-D214-41B9-9A0E-A2CF38704858}" type="presParOf" srcId="{0A22E8FA-34C5-4423-A6D7-DE8E4FA02A53}" destId="{3B3B48F0-7348-4363-95F1-D2A8910169C9}" srcOrd="1" destOrd="0" presId="urn:microsoft.com/office/officeart/2008/layout/LinedList"/>
    <dgm:cxn modelId="{957C61B0-C258-41A0-821E-A7793E647863}" type="presParOf" srcId="{3B3B48F0-7348-4363-95F1-D2A8910169C9}" destId="{10AF6BC6-11C4-4EE1-BF6B-A5C6C003C491}" srcOrd="0" destOrd="0" presId="urn:microsoft.com/office/officeart/2008/layout/LinedList"/>
    <dgm:cxn modelId="{8204238F-3CE8-43FA-9D30-832433700CC3}" type="presParOf" srcId="{3B3B48F0-7348-4363-95F1-D2A8910169C9}" destId="{5C02AA18-FAEF-4611-B12E-061D33A716AE}" srcOrd="1" destOrd="0" presId="urn:microsoft.com/office/officeart/2008/layout/LinedList"/>
    <dgm:cxn modelId="{E6174B1C-C429-4BBB-9ED7-5D9D5B33A9CC}" type="presParOf" srcId="{0A22E8FA-34C5-4423-A6D7-DE8E4FA02A53}" destId="{917E6B00-6E39-4B93-83F6-FD9A432253BD}" srcOrd="2" destOrd="0" presId="urn:microsoft.com/office/officeart/2008/layout/LinedList"/>
    <dgm:cxn modelId="{67DC9EBA-A2AB-4857-A719-40EA9AF11252}" type="presParOf" srcId="{0A22E8FA-34C5-4423-A6D7-DE8E4FA02A53}" destId="{C50DADD4-DEA7-42FD-A75A-6BDA68069527}" srcOrd="3" destOrd="0" presId="urn:microsoft.com/office/officeart/2008/layout/LinedList"/>
    <dgm:cxn modelId="{CA010F19-85E8-48F6-A05D-30EE8F2E0770}" type="presParOf" srcId="{C50DADD4-DEA7-42FD-A75A-6BDA68069527}" destId="{A1767199-B8F8-4CF2-8EB1-59DDC182C394}" srcOrd="0" destOrd="0" presId="urn:microsoft.com/office/officeart/2008/layout/LinedList"/>
    <dgm:cxn modelId="{4D5841D1-8A60-43EA-8FFC-4A9A0F42014C}" type="presParOf" srcId="{C50DADD4-DEA7-42FD-A75A-6BDA68069527}" destId="{EC89BEE4-ADC5-445C-91DF-6F7790529E9D}" srcOrd="1" destOrd="0" presId="urn:microsoft.com/office/officeart/2008/layout/LinedList"/>
    <dgm:cxn modelId="{706AA14C-8FE7-4522-9FA2-39518D5FF394}" type="presParOf" srcId="{0A22E8FA-34C5-4423-A6D7-DE8E4FA02A53}" destId="{A52B4A08-3301-4C6C-9925-2FBFAB100832}" srcOrd="4" destOrd="0" presId="urn:microsoft.com/office/officeart/2008/layout/LinedList"/>
    <dgm:cxn modelId="{5F92233D-147A-4AC0-93D4-34EC11444457}" type="presParOf" srcId="{0A22E8FA-34C5-4423-A6D7-DE8E4FA02A53}" destId="{60B0EED2-5B99-41A0-B527-055A2CE7799F}" srcOrd="5" destOrd="0" presId="urn:microsoft.com/office/officeart/2008/layout/LinedList"/>
    <dgm:cxn modelId="{864790D9-DC17-4728-AEF3-F73055CA965D}" type="presParOf" srcId="{60B0EED2-5B99-41A0-B527-055A2CE7799F}" destId="{09B7C9CE-F69E-4B99-A8E8-B1DD0EB12C5B}" srcOrd="0" destOrd="0" presId="urn:microsoft.com/office/officeart/2008/layout/LinedList"/>
    <dgm:cxn modelId="{EE909B57-CFE4-4E09-BF5E-2082433BB8C7}" type="presParOf" srcId="{60B0EED2-5B99-41A0-B527-055A2CE7799F}" destId="{0C192A7D-3EB0-4ED8-9728-003AF33963AF}" srcOrd="1" destOrd="0" presId="urn:microsoft.com/office/officeart/2008/layout/LinedList"/>
    <dgm:cxn modelId="{4D06CD37-C72A-40A4-A837-1430D0FC3CC7}" type="presParOf" srcId="{0A22E8FA-34C5-4423-A6D7-DE8E4FA02A53}" destId="{56B9C597-D93C-4829-9B25-8DD3731C8F38}" srcOrd="6" destOrd="0" presId="urn:microsoft.com/office/officeart/2008/layout/LinedList"/>
    <dgm:cxn modelId="{4ED3AD53-CD0C-4C34-8DCA-B7373AF270F4}" type="presParOf" srcId="{0A22E8FA-34C5-4423-A6D7-DE8E4FA02A53}" destId="{F493E2DD-55BA-42C2-BB2B-5FC3B3423447}" srcOrd="7" destOrd="0" presId="urn:microsoft.com/office/officeart/2008/layout/LinedList"/>
    <dgm:cxn modelId="{38C31B5E-4336-4F8C-8D07-D4896D0F6EDE}" type="presParOf" srcId="{F493E2DD-55BA-42C2-BB2B-5FC3B3423447}" destId="{FA7755A2-E51F-4AB3-9FDA-E2921CD2A1E6}" srcOrd="0" destOrd="0" presId="urn:microsoft.com/office/officeart/2008/layout/LinedList"/>
    <dgm:cxn modelId="{E1D64FE3-C9A5-466F-AEE0-B9B204A671A6}" type="presParOf" srcId="{F493E2DD-55BA-42C2-BB2B-5FC3B3423447}" destId="{6851E156-CAFE-40D2-A5A6-927A64E437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07772-FA8C-44C2-8000-16547CF38252}">
      <dsp:nvSpPr>
        <dsp:cNvPr id="0" name=""/>
        <dsp:cNvSpPr/>
      </dsp:nvSpPr>
      <dsp:spPr>
        <a:xfrm>
          <a:off x="0" y="0"/>
          <a:ext cx="758952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F6BC6-11C4-4EE1-BF6B-A5C6C003C491}">
      <dsp:nvSpPr>
        <dsp:cNvPr id="0" name=""/>
        <dsp:cNvSpPr/>
      </dsp:nvSpPr>
      <dsp:spPr>
        <a:xfrm>
          <a:off x="0" y="0"/>
          <a:ext cx="7589520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Can store more user details like DoB, etc.</a:t>
          </a:r>
          <a:endParaRPr lang="en-US" sz="2200" kern="1200"/>
        </a:p>
      </dsp:txBody>
      <dsp:txXfrm>
        <a:off x="0" y="0"/>
        <a:ext cx="7589520" cy="782841"/>
      </dsp:txXfrm>
    </dsp:sp>
    <dsp:sp modelId="{917E6B00-6E39-4B93-83F6-FD9A432253BD}">
      <dsp:nvSpPr>
        <dsp:cNvPr id="0" name=""/>
        <dsp:cNvSpPr/>
      </dsp:nvSpPr>
      <dsp:spPr>
        <a:xfrm>
          <a:off x="0" y="782840"/>
          <a:ext cx="758952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67199-B8F8-4CF2-8EB1-59DDC182C394}">
      <dsp:nvSpPr>
        <dsp:cNvPr id="0" name=""/>
        <dsp:cNvSpPr/>
      </dsp:nvSpPr>
      <dsp:spPr>
        <a:xfrm>
          <a:off x="0" y="782841"/>
          <a:ext cx="7589520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Can get detailed score from every match.</a:t>
          </a:r>
          <a:endParaRPr lang="en-US" sz="2200" kern="1200"/>
        </a:p>
      </dsp:txBody>
      <dsp:txXfrm>
        <a:off x="0" y="782841"/>
        <a:ext cx="7589520" cy="782841"/>
      </dsp:txXfrm>
    </dsp:sp>
    <dsp:sp modelId="{A52B4A08-3301-4C6C-9925-2FBFAB100832}">
      <dsp:nvSpPr>
        <dsp:cNvPr id="0" name=""/>
        <dsp:cNvSpPr/>
      </dsp:nvSpPr>
      <dsp:spPr>
        <a:xfrm>
          <a:off x="0" y="1565681"/>
          <a:ext cx="758952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7C9CE-F69E-4B99-A8E8-B1DD0EB12C5B}">
      <dsp:nvSpPr>
        <dsp:cNvPr id="0" name=""/>
        <dsp:cNvSpPr/>
      </dsp:nvSpPr>
      <dsp:spPr>
        <a:xfrm>
          <a:off x="0" y="1565682"/>
          <a:ext cx="7589520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Can  suggest recommend matches based on his/her favourite matches</a:t>
          </a:r>
          <a:endParaRPr lang="en-US" sz="2200" kern="1200"/>
        </a:p>
      </dsp:txBody>
      <dsp:txXfrm>
        <a:off x="0" y="1565682"/>
        <a:ext cx="7589520" cy="782841"/>
      </dsp:txXfrm>
    </dsp:sp>
    <dsp:sp modelId="{56B9C597-D93C-4829-9B25-8DD3731C8F38}">
      <dsp:nvSpPr>
        <dsp:cNvPr id="0" name=""/>
        <dsp:cNvSpPr/>
      </dsp:nvSpPr>
      <dsp:spPr>
        <a:xfrm>
          <a:off x="0" y="2348523"/>
          <a:ext cx="758952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7755A2-E51F-4AB3-9FDA-E2921CD2A1E6}">
      <dsp:nvSpPr>
        <dsp:cNvPr id="0" name=""/>
        <dsp:cNvSpPr/>
      </dsp:nvSpPr>
      <dsp:spPr>
        <a:xfrm>
          <a:off x="0" y="2348523"/>
          <a:ext cx="7589520" cy="782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Forget Password and </a:t>
          </a:r>
          <a:r>
            <a:rPr lang="en-US" sz="2200" kern="1200" dirty="0"/>
            <a:t>User Friendly Ui</a:t>
          </a:r>
        </a:p>
      </dsp:txBody>
      <dsp:txXfrm>
        <a:off x="0" y="2348523"/>
        <a:ext cx="7589520" cy="782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D0DA2-91B5-466F-8526-D8C4C6441F79}" type="datetimeFigureOut">
              <a:rPr lang="en-IN" smtClean="0"/>
              <a:t>23-10-2019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C3A12-A5D9-4DC9-903B-A538EF2C75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63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5FAF-9620-4B15-A80A-9357BFD50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97ECC-C000-4CBB-B4DA-897985DC9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79DF0-7930-4EE2-82D0-B2D044514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F5A9-49BF-44DD-8630-AED167097AB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DFE3-02F8-4EB8-9116-9696973B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3C0B-EA36-4EF5-A965-30580CA2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3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EA03-DDDA-4ADA-89EF-E483F5B8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4CCC9-D77D-46FC-B70B-D6D5BF07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78191-4F74-4FFF-8E78-0532E686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2068-211C-4744-A1BE-3E23BCD55783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22FC0-7485-417D-80F0-1E345621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CFD8C-DE33-4C7B-AB80-CE8D81E7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BFD59-B1F6-460D-B90D-AC552F062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406A6-710B-4AE3-8637-9A1AE7CD7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A925-C95C-44C9-AE13-BABF2DE9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CC491-805A-45F6-8725-633F0D722A2C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83AF-BFCC-4836-A129-D6FB64FF4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D095D-2A64-4858-A958-D3482026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69A3-4406-48E4-9A81-8557832E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99704-55B1-4121-976C-EBFD9703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D5E25-D9EC-4145-B510-B5F758A0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F230-46E2-48AA-87E4-6A05EB637AF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DEE0-DDB0-4FE8-88EC-F6C8E846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765E-B572-4C1E-BC4A-2E04DF7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1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6E98-94E0-452D-8F6C-05F872DF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60A47-32F6-41F3-A802-94F274042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BD67E-E234-4D19-B06F-802ADE1A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FF12-998F-4914-9BF2-007C98DFFA8F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51AAF-501D-49E9-AF64-2A9DDB34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BBB0F-27F3-49D0-B462-42FC61E9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1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C418-A3E3-409E-AF59-FD117967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B46A-9FD8-4486-A57A-14393D3DC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E4AFB-B6FA-4F6A-ADBF-61CFFF21F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662DF-FAE0-4FC1-A709-8BA9E7D4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723D-F905-4BB2-8C2A-7E9F23160B7F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CE1AD-A65D-47F8-B2D6-4A74ED8F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D0B78-67A8-43A1-B8B9-3E0BADE2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4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4204-A806-4259-AFBA-6F7C1B1D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1ED0-308E-47B6-91CD-F4BE3C70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3741D-A5F3-4A65-84F8-701213F73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0707A-7069-4149-8D8F-943D5D43B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A53FF-07FA-4C20-A7A5-FBD510BA1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ED0CD-2F33-47FA-889C-4C7E56E6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DD50-A8DE-44EC-ABE6-072DDFC2B710}" type="datetime1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59276-E09F-46BD-B837-5DEAD27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2A9698-FF5E-4366-B04D-944A0F3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4A18-41A9-46ED-A0C3-939961CD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351A2-10A2-4794-A671-8B3365DD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A7C4-0542-4CB7-850A-21B6AE8A6A3B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2745A-AF1E-4479-9CC4-92CB67AA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BF764-321A-468E-AC40-1E6B3C03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5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51013-C8E1-4EC5-A7AE-ECFBA35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3391-C0B3-4E69-A70C-BE3E704ABC0D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6E551-873B-4F9E-A5D6-0FC6B3FD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FB2F4-DAA4-47AC-B8A6-3E07717D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8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4DC5-0759-441D-95C4-216D14C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69617-A045-41E5-BD0E-74423D627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724FA-1799-427E-B759-07469D3CD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964CB-8FFA-4485-AB6D-D23F8537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1FC6-B3AF-423C-806C-F60FC10A1C67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B91A4-8E27-4B66-8B6D-8ECF936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0A3B-6FF3-438E-BCD5-09A57212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8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6FBF-239B-4BD8-99CA-6FBDAA23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991EC-2279-4DC7-A7AF-36C677D22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C3D12-2E1C-4BA6-8D3A-43C3B99E5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AA6DF-0D7E-4C7C-96D8-5D26DA2D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011F-7345-4CDC-A955-3FD43D94E5D6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35B86-8E62-4F00-B50B-3A8F8724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DE037-ECDC-4602-8111-44F6FC99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5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72BF5-EF2B-4E70-AB7A-0FB6F84D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CC4F0-42B7-45E1-B303-10D0CE3FF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EBBAB-387D-4212-AE7A-93386A572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9A7D2-2C28-4772-BB5D-0AB6F3311070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99E95-6FEF-4A6D-861F-DE0065E32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7F95-2790-4A2B-B17D-303F1241B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DC016-84A0-4F16-972C-DABEFD5C5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800" kern="1200" dirty="0">
                <a:latin typeface="+mj-lt"/>
                <a:ea typeface="+mj-ea"/>
                <a:cs typeface="+mj-cs"/>
              </a:rPr>
              <a:t>CMATCH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6F6EF-2B14-4A74-865B-58D75B8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967" y="4555055"/>
            <a:ext cx="2834631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By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kern="1200" dirty="0" err="1">
                <a:latin typeface="+mn-lt"/>
                <a:ea typeface="+mn-ea"/>
                <a:cs typeface="+mn-cs"/>
              </a:rPr>
              <a:t>K.Harish</a:t>
            </a:r>
            <a:r>
              <a:rPr lang="en-US" sz="2000" dirty="0"/>
              <a:t> (411465)</a:t>
            </a:r>
            <a:endParaRPr lang="en-US" sz="2000" kern="1200" dirty="0">
              <a:latin typeface="+mn-lt"/>
              <a:ea typeface="+mn-ea"/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kern="1200" dirty="0" err="1">
                <a:latin typeface="+mn-lt"/>
                <a:ea typeface="+mn-ea"/>
                <a:cs typeface="+mn-cs"/>
              </a:rPr>
              <a:t>Mrunalini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/>
              <a:t>(412091 )</a:t>
            </a:r>
            <a:endParaRPr lang="en-US" sz="2000" kern="1200" dirty="0">
              <a:latin typeface="+mn-lt"/>
              <a:ea typeface="+mn-ea"/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Vinay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Nukala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(411222)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6E299-F41F-414E-9A18-183A7FAF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ABFAC-833C-4A6E-98E3-8A359D1F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5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E46FD-028E-4028-9F29-4C651576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IN" sz="3500">
                <a:solidFill>
                  <a:srgbClr val="FFFFFF"/>
                </a:solidFill>
              </a:rPr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10C4-36C8-40B6-BA2D-3F87C8DC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en-IN" sz="1700" dirty="0">
                <a:solidFill>
                  <a:srgbClr val="000000"/>
                </a:solidFill>
              </a:rPr>
              <a:t>Unable send token from front end to back end.</a:t>
            </a:r>
          </a:p>
          <a:p>
            <a:r>
              <a:rPr lang="en-IN" sz="1700" dirty="0">
                <a:solidFill>
                  <a:srgbClr val="000000"/>
                </a:solidFill>
              </a:rPr>
              <a:t>User needs to refresh page to get their name on header bar.</a:t>
            </a:r>
          </a:p>
          <a:p>
            <a:r>
              <a:rPr lang="en-IN" sz="1700" dirty="0">
                <a:solidFill>
                  <a:srgbClr val="000000"/>
                </a:solidFill>
              </a:rPr>
              <a:t>Image uploading could be done better.</a:t>
            </a:r>
          </a:p>
          <a:p>
            <a:r>
              <a:rPr lang="en-IN" sz="1700" dirty="0">
                <a:solidFill>
                  <a:srgbClr val="000000"/>
                </a:solidFill>
              </a:rPr>
              <a:t>In Update Profile Some betterments where </a:t>
            </a:r>
            <a:r>
              <a:rPr lang="en-IN" sz="1700" dirty="0" err="1">
                <a:solidFill>
                  <a:srgbClr val="000000"/>
                </a:solidFill>
              </a:rPr>
              <a:t>requried</a:t>
            </a:r>
            <a:endParaRPr lang="en-IN" sz="170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58973-7A98-4CB9-96CC-213B826C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A526F-0A8E-4D7E-8DA9-14875F0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77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2778E-7139-42CF-9278-9CA0D0CB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IN" sz="3500">
                <a:solidFill>
                  <a:srgbClr val="FFFFFF"/>
                </a:solidFill>
              </a:rPr>
              <a:t>FURTHER ENHANCEMENT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45B9342-F4F7-4355-8C99-3921150AB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219577"/>
              </p:ext>
            </p:extLst>
          </p:nvPr>
        </p:nvGraphicFramePr>
        <p:xfrm>
          <a:off x="777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58AD0-CDFC-4ACC-A518-1E3D36B4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92C9D-F8E4-4AE1-9020-A810F4B3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01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18DE8-2D93-42DF-8EEB-7CE87F0D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FFC434B-11B3-4C5E-B3FA-957D258DE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r="11705"/>
          <a:stretch/>
        </p:blipFill>
        <p:spPr>
          <a:xfrm>
            <a:off x="1642533" y="1675227"/>
            <a:ext cx="5858932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939E-FC54-4EB1-A2C3-F45ECD4B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D8DA-8A19-43E9-9634-8F6BD929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9538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rawing of a face&#10;&#10;Description automatically generated">
            <a:extLst>
              <a:ext uri="{FF2B5EF4-FFF2-40B4-BE49-F238E27FC236}">
                <a16:creationId xmlns:a16="http://schemas.microsoft.com/office/drawing/2014/main" id="{A68C421B-9526-41E9-9F08-921C70ADD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"/>
          <a:stretch/>
        </p:blipFill>
        <p:spPr>
          <a:xfrm>
            <a:off x="20" y="1"/>
            <a:ext cx="9143979" cy="6132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9144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67D6E-E64B-4175-AAE9-E37726A6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3A70DF-6BF4-412A-9ACF-25BD89AE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E416-20C2-485F-913E-4ED394C3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728" y="4761861"/>
            <a:ext cx="3513287" cy="8603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/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USED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16" y="90"/>
            <a:ext cx="3699164" cy="213969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867" y="3128"/>
            <a:ext cx="3412160" cy="1992417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DA347B-1FDA-4F03-87C4-2986A559F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56" y="411296"/>
            <a:ext cx="2010166" cy="861499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2249" y="2321994"/>
            <a:ext cx="1440180" cy="144018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03035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427620"/>
            <a:ext cx="2673479" cy="3427251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5693" y="2445438"/>
            <a:ext cx="1193292" cy="1193292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9685" y="1464092"/>
            <a:ext cx="2583105" cy="2583105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3129" y="1587536"/>
            <a:ext cx="2315887" cy="2315887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FCC364-EF0C-44AC-B805-C4B5B910B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51" y="2234246"/>
            <a:ext cx="1567042" cy="1042795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0345" y="-7508"/>
            <a:ext cx="2863655" cy="295578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8717" y="-7509"/>
            <a:ext cx="2725283" cy="281741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2ED977B-F385-40CA-B30B-32AD3D65F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6" y="113306"/>
            <a:ext cx="1936587" cy="1936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6EC656-EDBA-473C-945D-4BD0F107B9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8" y="2824322"/>
            <a:ext cx="777724" cy="435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C1E420-C5CB-412B-A093-73D8BEE46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6" y="4575620"/>
            <a:ext cx="1867113" cy="1867113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4667" y="4343743"/>
            <a:ext cx="2576264" cy="2540033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5767" y="4484841"/>
            <a:ext cx="2435166" cy="2398935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BD13E9-28F8-4F22-A584-89E8BA98E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71" y="5481337"/>
            <a:ext cx="1766779" cy="9087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FF47A-0E4A-4812-9639-82FDB83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57749-A142-44E2-86D4-17DD5ED1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8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A6E1AB-4195-4C7D-A3F7-2F178727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IN" sz="3500">
                <a:solidFill>
                  <a:srgbClr val="FFFFFF"/>
                </a:solidFill>
              </a:rPr>
              <a:t>MODULES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370F-7698-4160-BC62-8EF96B0A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2758290"/>
            <a:ext cx="7375161" cy="2693976"/>
          </a:xfrm>
        </p:spPr>
        <p:txBody>
          <a:bodyPr>
            <a:no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HARISH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Log In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Favourites</a:t>
            </a:r>
          </a:p>
          <a:p>
            <a:r>
              <a:rPr lang="en-IN" sz="1600" dirty="0">
                <a:solidFill>
                  <a:srgbClr val="FF0000"/>
                </a:solidFill>
              </a:rPr>
              <a:t>MRUNALINI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Registration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Image</a:t>
            </a:r>
          </a:p>
          <a:p>
            <a:r>
              <a:rPr lang="en-IN" sz="1600" dirty="0">
                <a:solidFill>
                  <a:srgbClr val="FF0000"/>
                </a:solidFill>
              </a:rPr>
              <a:t>VINAY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Updates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Getting Data from 3</a:t>
            </a:r>
            <a:r>
              <a:rPr lang="en-IN" sz="1600" baseline="30000" dirty="0">
                <a:solidFill>
                  <a:srgbClr val="000000"/>
                </a:solidFill>
              </a:rPr>
              <a:t>rd</a:t>
            </a:r>
            <a:r>
              <a:rPr lang="en-IN" sz="1600" dirty="0">
                <a:solidFill>
                  <a:srgbClr val="000000"/>
                </a:solidFill>
              </a:rPr>
              <a:t> party API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26ECA-E913-4704-A281-7F153518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41021-9C2A-4ED6-A6C6-9C99EDC6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80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stadium with green grass&#10;&#10;Description automatically generated">
            <a:extLst>
              <a:ext uri="{FF2B5EF4-FFF2-40B4-BE49-F238E27FC236}">
                <a16:creationId xmlns:a16="http://schemas.microsoft.com/office/drawing/2014/main" id="{9EC6B9D4-F076-4B50-86E6-99D71ED67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r="3687" b="-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7F81C-FD6E-4130-93AD-4562F4C1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kern="1200" cap="all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LOGIN COMPONENT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528D21E3-3758-427C-98B8-6640B18A2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C5BA9-06CB-41B5-A198-AA5D839A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F40D3-1CBD-47E8-9A37-888C8973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4044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stadium with green grass&#10;&#10;Description automatically generated">
            <a:extLst>
              <a:ext uri="{FF2B5EF4-FFF2-40B4-BE49-F238E27FC236}">
                <a16:creationId xmlns:a16="http://schemas.microsoft.com/office/drawing/2014/main" id="{DED521CA-8F78-48EF-87DA-AEB581625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r="-1" b="-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B74D1-9FB3-4023-81D3-E77975A5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kern="1200" cap="all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REGISTRATION COMPONENT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C0A6F0-4BA5-4C0E-8205-22A31C279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F790B-5562-4756-8BDB-9418D79B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C6CB4-F3CE-4B06-B187-E83F9CD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36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indoor&#10;&#10;Description automatically generated">
            <a:extLst>
              <a:ext uri="{FF2B5EF4-FFF2-40B4-BE49-F238E27FC236}">
                <a16:creationId xmlns:a16="http://schemas.microsoft.com/office/drawing/2014/main" id="{503B8EB6-2938-456F-AEE4-C72F6173E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C25FE-3944-40AF-A34E-646C504A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3500" kern="1200" cap="all" baseline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UPCOMING MATCHES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361F28-58E2-496A-8120-B22C804D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B0E7-60E6-4828-BE1F-D525E701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F11D6-B594-4B7A-9FBA-D8E775A7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547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BF35A-2AB3-42BC-B049-E9D1584A7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D388B-EBB2-4F7B-8404-D5F31632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000000"/>
                </a:solidFill>
              </a:rPr>
              <a:t>FAVOURITES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A8C80-76BF-49E5-806E-6326736F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B53FE-7494-43FE-BBD9-71268E9D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FFC4A-0E6F-4438-A846-61FD1601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597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996FF-8110-4A5C-A2A0-51A12928F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" r="3696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82206-DC39-4E09-8321-DD0C47F8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000000"/>
                </a:solidFill>
              </a:rPr>
              <a:t>UPLOAD IMAGE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1F63E0-9401-46D2-BE5E-DA5E4589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8C6AA-4FF5-4645-8A93-D0667FC2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245" y="6223702"/>
            <a:ext cx="493856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 sz="1000">
                <a:solidFill>
                  <a:srgbClr val="898989"/>
                </a:solidFill>
              </a:rPr>
              <a:t>GITHUB URL : https://gitlab-nht.stackroute.in/harish.kavuluri/cmatch-app</a:t>
            </a:r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D33CD-3537-47B7-ADB5-F8597B9E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1346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A5DBF-5B78-455F-ADE9-C87EE9DBA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r="385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E92A9-E474-449E-808C-BB8C09DA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000000"/>
                </a:solidFill>
              </a:rPr>
              <a:t>VIEW PROFILE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FE455C-BEBF-43D9-A08E-B293F2D0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DEA5F-0BD6-46F0-BF57-0D47905F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GITHUB URL : https://gitlab-nht.stackroute.in/harish.kavuluri/cmatch-app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F7AB4-E817-4A67-A5B6-A9934763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7996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On-screen Show (4:3)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CMATCH APP</vt:lpstr>
      <vt:lpstr>TECHNOLOGIES USED</vt:lpstr>
      <vt:lpstr>MODULES DISTRIBUTION</vt:lpstr>
      <vt:lpstr>LOGIN COMPONENT</vt:lpstr>
      <vt:lpstr>REGISTRATION COMPONENT</vt:lpstr>
      <vt:lpstr>UPCOMING MATCHES</vt:lpstr>
      <vt:lpstr>FAVOURITES</vt:lpstr>
      <vt:lpstr>UPLOAD IMAGE</vt:lpstr>
      <vt:lpstr>VIEW PROFILE</vt:lpstr>
      <vt:lpstr>PROBLEM STATEMENTS</vt:lpstr>
      <vt:lpstr>FURTHER ENHANCEMENT</vt:lpstr>
      <vt:lpstr>Any Question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CMATCH APP</dc:title>
  <dc:creator>harish kavuluri</dc:creator>
  <cp:lastModifiedBy>harish kavuluri</cp:lastModifiedBy>
  <cp:revision>1</cp:revision>
  <dcterms:created xsi:type="dcterms:W3CDTF">2019-10-23T10:38:43Z</dcterms:created>
  <dcterms:modified xsi:type="dcterms:W3CDTF">2019-10-23T10:38:50Z</dcterms:modified>
</cp:coreProperties>
</file>